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61" r:id="rId3"/>
    <p:sldId id="262" r:id="rId4"/>
    <p:sldId id="264" r:id="rId5"/>
    <p:sldId id="265" r:id="rId6"/>
    <p:sldId id="266" r:id="rId7"/>
    <p:sldId id="256" r:id="rId8"/>
    <p:sldId id="257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FF"/>
    <a:srgbClr val="D24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15418-0F19-444B-B572-808AA9B2FDE6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8366F-4D44-4EB8-AA19-DB425C034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78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Various Logos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8366F-4D44-4EB8-AA19-DB425C034C2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24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r>
              <a:rPr lang="en-US" baseline="0" dirty="0" smtClean="0"/>
              <a:t> 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8366F-4D44-4EB8-AA19-DB425C034C2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86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846x468 Promotional Image 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8366F-4D44-4EB8-AA19-DB425C034C2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23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558X756</a:t>
            </a:r>
            <a:r>
              <a:rPr lang="en-US" baseline="0" dirty="0" smtClean="0"/>
              <a:t> Promotional Image 2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8366F-4D44-4EB8-AA19-DB425C034C2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627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414x468 </a:t>
            </a:r>
            <a:r>
              <a:rPr lang="en-US" smtClean="0"/>
              <a:t>Promotional Image 3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8366F-4D44-4EB8-AA19-DB425C034C2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97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414x468 Promotional Image 3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8366F-4D44-4EB8-AA19-DB425C034C2A}" type="slidenum">
              <a:rPr lang="en-IN" smtClean="0">
                <a:solidFill>
                  <a:prstClr val="black"/>
                </a:solidFill>
              </a:rPr>
              <a:pPr/>
              <a:t>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421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Unused images</a:t>
            </a:r>
            <a:r>
              <a:rPr lang="en-US" baseline="0" dirty="0" smtClean="0"/>
              <a:t> and/or resources from here 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8366F-4D44-4EB8-AA19-DB425C034C2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006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58366F-4D44-4EB8-AA19-DB425C034C2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76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17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203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88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8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58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70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99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99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233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9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39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ECF39-F760-4B95-B3EF-7F7FF3075C9B}" type="datetimeFigureOut">
              <a:rPr lang="en-IN" smtClean="0"/>
              <a:t>22-07-2013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F7FEE-C79C-452A-8B54-E8B39CAA9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38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4528" y="231648"/>
            <a:ext cx="186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  </a:t>
            </a:r>
            <a:r>
              <a:rPr lang="en-US" sz="5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</a:t>
            </a:r>
            <a:endParaRPr lang="en-IN" sz="5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6941" y="372446"/>
            <a:ext cx="785740" cy="672511"/>
          </a:xfrm>
          <a:prstGeom prst="roundRect">
            <a:avLst>
              <a:gd name="adj" fmla="val 7719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56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</a:t>
            </a:r>
            <a:endParaRPr lang="en-IN" sz="5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6" y="619246"/>
            <a:ext cx="363272" cy="363272"/>
          </a:xfrm>
          <a:prstGeom prst="rect">
            <a:avLst/>
          </a:prstGeom>
        </p:spPr>
      </p:pic>
      <p:sp>
        <p:nvSpPr>
          <p:cNvPr id="2" name="Rectangle 1"/>
          <p:cNvSpPr>
            <a:spLocks noChangeAspect="1"/>
          </p:cNvSpPr>
          <p:nvPr/>
        </p:nvSpPr>
        <p:spPr>
          <a:xfrm>
            <a:off x="585214" y="2803858"/>
            <a:ext cx="6847973" cy="3313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54808" y="3306462"/>
            <a:ext cx="52193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  </a:t>
            </a:r>
            <a:r>
              <a:rPr lang="en-US" sz="14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</a:t>
            </a:r>
            <a:endParaRPr lang="en-IN" sz="14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7342" y="3622061"/>
            <a:ext cx="2046571" cy="1677127"/>
          </a:xfrm>
          <a:prstGeom prst="roundRect">
            <a:avLst>
              <a:gd name="adj" fmla="val 7719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</a:t>
            </a:r>
            <a:endParaRPr lang="en-IN" sz="14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73965" y="484246"/>
            <a:ext cx="3312000" cy="33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60" y="1130362"/>
            <a:ext cx="2019767" cy="20197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21205" y="1661010"/>
            <a:ext cx="1132476" cy="958469"/>
          </a:xfrm>
          <a:prstGeom prst="roundRect">
            <a:avLst>
              <a:gd name="adj" fmla="val 7719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8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</a:t>
            </a:r>
            <a:endParaRPr lang="en-IN" sz="8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93" y="4215144"/>
            <a:ext cx="942235" cy="9422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62" y="260625"/>
            <a:ext cx="2019767" cy="20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3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2119312"/>
            <a:ext cx="9477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90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892" t="18491"/>
          <a:stretch/>
        </p:blipFill>
        <p:spPr>
          <a:xfrm>
            <a:off x="1377696" y="577442"/>
            <a:ext cx="9778459" cy="55903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59" y="4103987"/>
            <a:ext cx="5349732" cy="14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9" y="392929"/>
            <a:ext cx="10955462" cy="6072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91" y="2152839"/>
            <a:ext cx="9477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5" r="30057" b="10460"/>
          <a:stretch/>
        </p:blipFill>
        <p:spPr>
          <a:xfrm>
            <a:off x="3279648" y="1"/>
            <a:ext cx="5061600" cy="6864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24" y="2528981"/>
            <a:ext cx="4486048" cy="12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56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3" r="11443"/>
          <a:stretch/>
        </p:blipFill>
        <p:spPr>
          <a:xfrm>
            <a:off x="3645408" y="0"/>
            <a:ext cx="607161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63" y="4383627"/>
            <a:ext cx="5884705" cy="1626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53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86" b="10241"/>
          <a:stretch/>
        </p:blipFill>
        <p:spPr>
          <a:xfrm>
            <a:off x="-1" y="0"/>
            <a:ext cx="12179209" cy="5303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15" y="2197608"/>
            <a:ext cx="9477375" cy="2619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10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591" t="33788" r="36124" b="43550"/>
          <a:stretch/>
        </p:blipFill>
        <p:spPr>
          <a:xfrm>
            <a:off x="2865120" y="390144"/>
            <a:ext cx="5535168" cy="5900928"/>
          </a:xfrm>
          <a:prstGeom prst="flowChartTerminator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69479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78" y="512064"/>
            <a:ext cx="7490460" cy="5992368"/>
          </a:xfrm>
          <a:prstGeom prst="roundRect">
            <a:avLst>
              <a:gd name="adj" fmla="val 50000"/>
            </a:avLst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19522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" y="0"/>
            <a:ext cx="109728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66" y="4689203"/>
            <a:ext cx="5349732" cy="1478568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 rot="16200000">
            <a:off x="4484857" y="2084668"/>
            <a:ext cx="907905" cy="898916"/>
          </a:xfrm>
          <a:custGeom>
            <a:avLst/>
            <a:gdLst>
              <a:gd name="connsiteX0" fmla="*/ 890016 w 890016"/>
              <a:gd name="connsiteY0" fmla="*/ 302609 h 890016"/>
              <a:gd name="connsiteX1" fmla="*/ 890016 w 890016"/>
              <a:gd name="connsiteY1" fmla="*/ 587407 h 890016"/>
              <a:gd name="connsiteX2" fmla="*/ 587407 w 890016"/>
              <a:gd name="connsiteY2" fmla="*/ 587407 h 890016"/>
              <a:gd name="connsiteX3" fmla="*/ 587407 w 890016"/>
              <a:gd name="connsiteY3" fmla="*/ 890016 h 890016"/>
              <a:gd name="connsiteX4" fmla="*/ 302609 w 890016"/>
              <a:gd name="connsiteY4" fmla="*/ 890016 h 890016"/>
              <a:gd name="connsiteX5" fmla="*/ 302609 w 890016"/>
              <a:gd name="connsiteY5" fmla="*/ 587407 h 890016"/>
              <a:gd name="connsiteX6" fmla="*/ 0 w 890016"/>
              <a:gd name="connsiteY6" fmla="*/ 587407 h 890016"/>
              <a:gd name="connsiteX7" fmla="*/ 0 w 890016"/>
              <a:gd name="connsiteY7" fmla="*/ 302609 h 890016"/>
              <a:gd name="connsiteX8" fmla="*/ 302609 w 890016"/>
              <a:gd name="connsiteY8" fmla="*/ 302609 h 890016"/>
              <a:gd name="connsiteX9" fmla="*/ 302609 w 890016"/>
              <a:gd name="connsiteY9" fmla="*/ 0 h 890016"/>
              <a:gd name="connsiteX10" fmla="*/ 587407 w 890016"/>
              <a:gd name="connsiteY10" fmla="*/ 0 h 890016"/>
              <a:gd name="connsiteX11" fmla="*/ 587407 w 890016"/>
              <a:gd name="connsiteY11" fmla="*/ 302609 h 89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0016" h="890016">
                <a:moveTo>
                  <a:pt x="890016" y="302609"/>
                </a:moveTo>
                <a:lnTo>
                  <a:pt x="890016" y="587407"/>
                </a:lnTo>
                <a:lnTo>
                  <a:pt x="587407" y="587407"/>
                </a:lnTo>
                <a:lnTo>
                  <a:pt x="587407" y="890016"/>
                </a:lnTo>
                <a:lnTo>
                  <a:pt x="302609" y="890016"/>
                </a:lnTo>
                <a:lnTo>
                  <a:pt x="302609" y="587407"/>
                </a:lnTo>
                <a:lnTo>
                  <a:pt x="0" y="587407"/>
                </a:lnTo>
                <a:lnTo>
                  <a:pt x="0" y="302609"/>
                </a:lnTo>
                <a:lnTo>
                  <a:pt x="302609" y="302609"/>
                </a:lnTo>
                <a:lnTo>
                  <a:pt x="302609" y="0"/>
                </a:lnTo>
                <a:lnTo>
                  <a:pt x="587407" y="0"/>
                </a:lnTo>
                <a:lnTo>
                  <a:pt x="587407" y="302609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 17"/>
          <p:cNvSpPr/>
          <p:nvPr/>
        </p:nvSpPr>
        <p:spPr>
          <a:xfrm rot="16200000">
            <a:off x="7504059" y="2060465"/>
            <a:ext cx="907905" cy="898916"/>
          </a:xfrm>
          <a:custGeom>
            <a:avLst/>
            <a:gdLst>
              <a:gd name="connsiteX0" fmla="*/ 890016 w 890016"/>
              <a:gd name="connsiteY0" fmla="*/ 302609 h 890016"/>
              <a:gd name="connsiteX1" fmla="*/ 890016 w 890016"/>
              <a:gd name="connsiteY1" fmla="*/ 587407 h 890016"/>
              <a:gd name="connsiteX2" fmla="*/ 587407 w 890016"/>
              <a:gd name="connsiteY2" fmla="*/ 587407 h 890016"/>
              <a:gd name="connsiteX3" fmla="*/ 587407 w 890016"/>
              <a:gd name="connsiteY3" fmla="*/ 890016 h 890016"/>
              <a:gd name="connsiteX4" fmla="*/ 302609 w 890016"/>
              <a:gd name="connsiteY4" fmla="*/ 890016 h 890016"/>
              <a:gd name="connsiteX5" fmla="*/ 302609 w 890016"/>
              <a:gd name="connsiteY5" fmla="*/ 587407 h 890016"/>
              <a:gd name="connsiteX6" fmla="*/ 0 w 890016"/>
              <a:gd name="connsiteY6" fmla="*/ 587407 h 890016"/>
              <a:gd name="connsiteX7" fmla="*/ 0 w 890016"/>
              <a:gd name="connsiteY7" fmla="*/ 302609 h 890016"/>
              <a:gd name="connsiteX8" fmla="*/ 302609 w 890016"/>
              <a:gd name="connsiteY8" fmla="*/ 302609 h 890016"/>
              <a:gd name="connsiteX9" fmla="*/ 302609 w 890016"/>
              <a:gd name="connsiteY9" fmla="*/ 0 h 890016"/>
              <a:gd name="connsiteX10" fmla="*/ 587407 w 890016"/>
              <a:gd name="connsiteY10" fmla="*/ 0 h 890016"/>
              <a:gd name="connsiteX11" fmla="*/ 587407 w 890016"/>
              <a:gd name="connsiteY11" fmla="*/ 302609 h 89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0016" h="890016">
                <a:moveTo>
                  <a:pt x="890016" y="302609"/>
                </a:moveTo>
                <a:lnTo>
                  <a:pt x="890016" y="587407"/>
                </a:lnTo>
                <a:lnTo>
                  <a:pt x="587407" y="587407"/>
                </a:lnTo>
                <a:lnTo>
                  <a:pt x="587407" y="890016"/>
                </a:lnTo>
                <a:lnTo>
                  <a:pt x="302609" y="890016"/>
                </a:lnTo>
                <a:lnTo>
                  <a:pt x="302609" y="587407"/>
                </a:lnTo>
                <a:lnTo>
                  <a:pt x="0" y="587407"/>
                </a:lnTo>
                <a:lnTo>
                  <a:pt x="0" y="302609"/>
                </a:lnTo>
                <a:lnTo>
                  <a:pt x="302609" y="302609"/>
                </a:lnTo>
                <a:lnTo>
                  <a:pt x="302609" y="0"/>
                </a:lnTo>
                <a:lnTo>
                  <a:pt x="587407" y="0"/>
                </a:lnTo>
                <a:lnTo>
                  <a:pt x="587407" y="30260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18"/>
          <p:cNvSpPr/>
          <p:nvPr/>
        </p:nvSpPr>
        <p:spPr>
          <a:xfrm rot="16200000">
            <a:off x="6499396" y="2074752"/>
            <a:ext cx="907905" cy="898916"/>
          </a:xfrm>
          <a:custGeom>
            <a:avLst/>
            <a:gdLst>
              <a:gd name="connsiteX0" fmla="*/ 890016 w 890016"/>
              <a:gd name="connsiteY0" fmla="*/ 302609 h 890016"/>
              <a:gd name="connsiteX1" fmla="*/ 890016 w 890016"/>
              <a:gd name="connsiteY1" fmla="*/ 587407 h 890016"/>
              <a:gd name="connsiteX2" fmla="*/ 587407 w 890016"/>
              <a:gd name="connsiteY2" fmla="*/ 587407 h 890016"/>
              <a:gd name="connsiteX3" fmla="*/ 587407 w 890016"/>
              <a:gd name="connsiteY3" fmla="*/ 890016 h 890016"/>
              <a:gd name="connsiteX4" fmla="*/ 302609 w 890016"/>
              <a:gd name="connsiteY4" fmla="*/ 890016 h 890016"/>
              <a:gd name="connsiteX5" fmla="*/ 302609 w 890016"/>
              <a:gd name="connsiteY5" fmla="*/ 587407 h 890016"/>
              <a:gd name="connsiteX6" fmla="*/ 0 w 890016"/>
              <a:gd name="connsiteY6" fmla="*/ 587407 h 890016"/>
              <a:gd name="connsiteX7" fmla="*/ 0 w 890016"/>
              <a:gd name="connsiteY7" fmla="*/ 302609 h 890016"/>
              <a:gd name="connsiteX8" fmla="*/ 302609 w 890016"/>
              <a:gd name="connsiteY8" fmla="*/ 302609 h 890016"/>
              <a:gd name="connsiteX9" fmla="*/ 302609 w 890016"/>
              <a:gd name="connsiteY9" fmla="*/ 0 h 890016"/>
              <a:gd name="connsiteX10" fmla="*/ 587407 w 890016"/>
              <a:gd name="connsiteY10" fmla="*/ 0 h 890016"/>
              <a:gd name="connsiteX11" fmla="*/ 587407 w 890016"/>
              <a:gd name="connsiteY11" fmla="*/ 302609 h 89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0016" h="890016">
                <a:moveTo>
                  <a:pt x="890016" y="302609"/>
                </a:moveTo>
                <a:lnTo>
                  <a:pt x="890016" y="587407"/>
                </a:lnTo>
                <a:lnTo>
                  <a:pt x="587407" y="587407"/>
                </a:lnTo>
                <a:lnTo>
                  <a:pt x="587407" y="890016"/>
                </a:lnTo>
                <a:lnTo>
                  <a:pt x="302609" y="890016"/>
                </a:lnTo>
                <a:lnTo>
                  <a:pt x="302609" y="587407"/>
                </a:lnTo>
                <a:lnTo>
                  <a:pt x="0" y="587407"/>
                </a:lnTo>
                <a:lnTo>
                  <a:pt x="0" y="302609"/>
                </a:lnTo>
                <a:lnTo>
                  <a:pt x="302609" y="302609"/>
                </a:lnTo>
                <a:lnTo>
                  <a:pt x="302609" y="0"/>
                </a:lnTo>
                <a:lnTo>
                  <a:pt x="587407" y="0"/>
                </a:lnTo>
                <a:lnTo>
                  <a:pt x="587407" y="302609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reeform 19"/>
          <p:cNvSpPr/>
          <p:nvPr/>
        </p:nvSpPr>
        <p:spPr>
          <a:xfrm rot="16200000">
            <a:off x="5492124" y="2077525"/>
            <a:ext cx="907905" cy="898916"/>
          </a:xfrm>
          <a:custGeom>
            <a:avLst/>
            <a:gdLst>
              <a:gd name="connsiteX0" fmla="*/ 890016 w 890016"/>
              <a:gd name="connsiteY0" fmla="*/ 302609 h 890016"/>
              <a:gd name="connsiteX1" fmla="*/ 890016 w 890016"/>
              <a:gd name="connsiteY1" fmla="*/ 587407 h 890016"/>
              <a:gd name="connsiteX2" fmla="*/ 587407 w 890016"/>
              <a:gd name="connsiteY2" fmla="*/ 587407 h 890016"/>
              <a:gd name="connsiteX3" fmla="*/ 587407 w 890016"/>
              <a:gd name="connsiteY3" fmla="*/ 890016 h 890016"/>
              <a:gd name="connsiteX4" fmla="*/ 302609 w 890016"/>
              <a:gd name="connsiteY4" fmla="*/ 890016 h 890016"/>
              <a:gd name="connsiteX5" fmla="*/ 302609 w 890016"/>
              <a:gd name="connsiteY5" fmla="*/ 587407 h 890016"/>
              <a:gd name="connsiteX6" fmla="*/ 0 w 890016"/>
              <a:gd name="connsiteY6" fmla="*/ 587407 h 890016"/>
              <a:gd name="connsiteX7" fmla="*/ 0 w 890016"/>
              <a:gd name="connsiteY7" fmla="*/ 302609 h 890016"/>
              <a:gd name="connsiteX8" fmla="*/ 302609 w 890016"/>
              <a:gd name="connsiteY8" fmla="*/ 302609 h 890016"/>
              <a:gd name="connsiteX9" fmla="*/ 302609 w 890016"/>
              <a:gd name="connsiteY9" fmla="*/ 0 h 890016"/>
              <a:gd name="connsiteX10" fmla="*/ 587407 w 890016"/>
              <a:gd name="connsiteY10" fmla="*/ 0 h 890016"/>
              <a:gd name="connsiteX11" fmla="*/ 587407 w 890016"/>
              <a:gd name="connsiteY11" fmla="*/ 302609 h 89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0016" h="890016">
                <a:moveTo>
                  <a:pt x="890016" y="302609"/>
                </a:moveTo>
                <a:lnTo>
                  <a:pt x="890016" y="587407"/>
                </a:lnTo>
                <a:lnTo>
                  <a:pt x="587407" y="587407"/>
                </a:lnTo>
                <a:lnTo>
                  <a:pt x="587407" y="890016"/>
                </a:lnTo>
                <a:lnTo>
                  <a:pt x="302609" y="890016"/>
                </a:lnTo>
                <a:lnTo>
                  <a:pt x="302609" y="587407"/>
                </a:lnTo>
                <a:lnTo>
                  <a:pt x="0" y="587407"/>
                </a:lnTo>
                <a:lnTo>
                  <a:pt x="0" y="302609"/>
                </a:lnTo>
                <a:lnTo>
                  <a:pt x="302609" y="302609"/>
                </a:lnTo>
                <a:lnTo>
                  <a:pt x="302609" y="0"/>
                </a:lnTo>
                <a:lnTo>
                  <a:pt x="587407" y="0"/>
                </a:lnTo>
                <a:lnTo>
                  <a:pt x="587407" y="302609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5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42</Words>
  <Application>Microsoft Office PowerPoint</Application>
  <PresentationFormat>Widescreen</PresentationFormat>
  <Paragraphs>20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ANIco.in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Raghav</dc:creator>
  <cp:lastModifiedBy>Ajay Raghav</cp:lastModifiedBy>
  <cp:revision>19</cp:revision>
  <dcterms:created xsi:type="dcterms:W3CDTF">2013-07-16T18:36:00Z</dcterms:created>
  <dcterms:modified xsi:type="dcterms:W3CDTF">2013-07-22T00:11:06Z</dcterms:modified>
</cp:coreProperties>
</file>